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6" r:id="rId3"/>
    <p:sldId id="276" r:id="rId4"/>
    <p:sldId id="277" r:id="rId5"/>
    <p:sldId id="278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4" autoAdjust="0"/>
    <p:restoredTop sz="96144" autoAdjust="0"/>
  </p:normalViewPr>
  <p:slideViewPr>
    <p:cSldViewPr snapToGrid="0">
      <p:cViewPr varScale="1">
        <p:scale>
          <a:sx n="66" d="100"/>
          <a:sy n="66" d="100"/>
        </p:scale>
        <p:origin x="72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6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6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21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59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88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6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8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3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1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4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2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CC3E58-0FED-48EC-8CBE-B86CB620638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792930-8BB3-46AE-BFA3-EE14FD330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9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71695" y="757052"/>
            <a:ext cx="3075318" cy="59673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About today…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63086" y="1800102"/>
            <a:ext cx="4453350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/>
              <a:t>  </a:t>
            </a:r>
            <a:r>
              <a:rPr lang="en-US" sz="2000" dirty="0">
                <a:solidFill>
                  <a:schemeClr val="bg1"/>
                </a:solidFill>
              </a:rPr>
              <a:t>Basic Image Editing Tools Overview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63087" y="2332022"/>
            <a:ext cx="3412072" cy="432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85000"/>
              <a:buFont typeface="Wingdings 3" panose="05040102010807070707" pitchFamily="18" charset="2"/>
              <a:buChar char="u"/>
            </a:pPr>
            <a:r>
              <a:rPr lang="en-US" sz="2000" dirty="0" smtClean="0">
                <a:solidFill>
                  <a:schemeClr val="bg1"/>
                </a:solidFill>
              </a:rPr>
              <a:t>  Workspace Customization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310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Intro to Basic Tools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9075" y="1559852"/>
            <a:ext cx="5409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 3" panose="05040102010807070707" pitchFamily="18" charset="2"/>
              <a:buChar char="u"/>
            </a:pPr>
            <a:r>
              <a:rPr lang="en-US" sz="2000" dirty="0" smtClean="0">
                <a:solidFill>
                  <a:schemeClr val="bg1"/>
                </a:solidFill>
              </a:rPr>
              <a:t>Frequently </a:t>
            </a:r>
            <a:r>
              <a:rPr lang="en-US" sz="2000" dirty="0">
                <a:solidFill>
                  <a:schemeClr val="bg1"/>
                </a:solidFill>
              </a:rPr>
              <a:t>used for basic image editing tasks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24550" y="3049714"/>
            <a:ext cx="2029772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Move </a:t>
            </a:r>
            <a:r>
              <a:rPr lang="en-US" sz="2000" dirty="0">
                <a:solidFill>
                  <a:schemeClr val="tx1"/>
                </a:solidFill>
              </a:rPr>
              <a:t>Tool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4550" y="3636395"/>
            <a:ext cx="2029772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Brush </a:t>
            </a:r>
            <a:r>
              <a:rPr lang="en-US" sz="2000" dirty="0">
                <a:solidFill>
                  <a:schemeClr val="bg1"/>
                </a:solidFill>
              </a:rPr>
              <a:t>Tool</a:t>
            </a:r>
          </a:p>
        </p:txBody>
      </p:sp>
      <p:sp>
        <p:nvSpPr>
          <p:cNvPr id="9" name="Rectangle 8"/>
          <p:cNvSpPr/>
          <p:nvPr/>
        </p:nvSpPr>
        <p:spPr>
          <a:xfrm>
            <a:off x="1724550" y="4212239"/>
            <a:ext cx="2029772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Eraser </a:t>
            </a:r>
            <a:r>
              <a:rPr lang="en-US" sz="2000" dirty="0">
                <a:solidFill>
                  <a:schemeClr val="bg1"/>
                </a:solidFill>
              </a:rPr>
              <a:t>Tool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09074" y="2208727"/>
            <a:ext cx="66964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 3" panose="05040102010807070707" pitchFamily="18" charset="2"/>
              <a:buChar char="u"/>
            </a:pPr>
            <a:r>
              <a:rPr lang="en-US" sz="2000" dirty="0" smtClean="0">
                <a:solidFill>
                  <a:schemeClr val="bg1"/>
                </a:solidFill>
              </a:rPr>
              <a:t>Mastering </a:t>
            </a:r>
            <a:r>
              <a:rPr lang="en-US" sz="2000" dirty="0">
                <a:solidFill>
                  <a:schemeClr val="bg1"/>
                </a:solidFill>
              </a:rPr>
              <a:t>these tools is crucial for effective image editing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4550" y="4792339"/>
            <a:ext cx="2029772" cy="40011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Text </a:t>
            </a:r>
            <a:r>
              <a:rPr lang="en-US" sz="2000" dirty="0">
                <a:solidFill>
                  <a:schemeClr val="bg1"/>
                </a:solidFill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21454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7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176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Move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21209" y="1301098"/>
            <a:ext cx="71462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Used </a:t>
            </a:r>
            <a:r>
              <a:rPr lang="en-US" sz="2000" dirty="0">
                <a:solidFill>
                  <a:schemeClr val="bg1"/>
                </a:solidFill>
              </a:rPr>
              <a:t>to move selected areas, layers, and guides within the canvas</a:t>
            </a:r>
          </a:p>
        </p:txBody>
      </p:sp>
      <p:pic>
        <p:nvPicPr>
          <p:cNvPr id="11266" name="Picture 2" descr="Arrows move tool - Free arrows ic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1" y="1133048"/>
            <a:ext cx="960447" cy="960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444" y="1959894"/>
            <a:ext cx="66579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0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180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Brush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21" y="1133048"/>
            <a:ext cx="826168" cy="826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632159" y="1251330"/>
            <a:ext cx="71462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Used </a:t>
            </a:r>
            <a:r>
              <a:rPr lang="en-US" sz="2000" dirty="0">
                <a:solidFill>
                  <a:schemeClr val="bg1"/>
                </a:solidFill>
              </a:rPr>
              <a:t>for painting and drawing on the canvas with different brush shapes and sizes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789" y="2728062"/>
            <a:ext cx="5672445" cy="4129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575" y="3536783"/>
            <a:ext cx="1368091" cy="1680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99" y="2236809"/>
            <a:ext cx="11657301" cy="4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1894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Eraser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314" name="Picture 2" descr="eraser tool Icon - Free PNG &amp; SVG 177493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67" y="1012733"/>
            <a:ext cx="1166570" cy="1166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632159" y="1251330"/>
            <a:ext cx="48741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Used to remove </a:t>
            </a:r>
            <a:r>
              <a:rPr lang="en-US" sz="2000" dirty="0">
                <a:solidFill>
                  <a:schemeClr val="bg1"/>
                </a:solidFill>
              </a:rPr>
              <a:t>parts of an image or a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530" y="1906754"/>
            <a:ext cx="66484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5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9293" y="609828"/>
            <a:ext cx="1595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Text Tool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4338" name="Picture 2" descr="Text Tool Icons - Free SVG &amp; PNG Text Tool Images -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293" y="1133048"/>
            <a:ext cx="1044465" cy="1044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632159" y="1251330"/>
            <a:ext cx="48741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Used to add and/or edit </a:t>
            </a:r>
            <a:r>
              <a:rPr lang="en-US" sz="2000" dirty="0">
                <a:solidFill>
                  <a:schemeClr val="bg1"/>
                </a:solidFill>
              </a:rPr>
              <a:t>text within an image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159" y="1844090"/>
            <a:ext cx="66484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730" y="353114"/>
            <a:ext cx="5356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Workspace Customization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934" y="1726155"/>
            <a:ext cx="2247900" cy="2390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68" y="1395160"/>
            <a:ext cx="1990725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529" y="3591855"/>
            <a:ext cx="2190750" cy="16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4971183"/>
            <a:ext cx="19621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6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309</TotalTime>
  <Words>96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Corbel</vt:lpstr>
      <vt:lpstr>Wingdings 3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292</cp:revision>
  <dcterms:created xsi:type="dcterms:W3CDTF">2024-06-08T09:17:22Z</dcterms:created>
  <dcterms:modified xsi:type="dcterms:W3CDTF">2024-08-13T05:41:57Z</dcterms:modified>
</cp:coreProperties>
</file>